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Jua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93007C6-5EBB-42F6-B4BF-AFFFFCCF4EEB}">
  <a:tblStyle styleId="{C93007C6-5EBB-42F6-B4BF-AFFFFCCF4E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Jua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a59c91a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7a59c91a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a59c91a8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7a59c91a86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a59c91a8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a59c91a8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647ba0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7a647ba0c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bba31d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bba31d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a647ba0c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7a647ba0c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bbba31d0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bbba31d0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*기능설명 순서 수정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a647ba0c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7a647ba0c3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bbba31d0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bbba31d0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조회수를 어디에 넣어야 할까요..?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a647ba0c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7a647ba0c3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bba31d0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bbba31d0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a59c91a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7a59c91a86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a647ba0c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7a647ba0c3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bbba31d0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bbba31d0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647ba0c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7a647ba0c3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bbba31d0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bbba31d0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a647ba0c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647ba0c3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bbba31d0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bbba31d0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A탭 추가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a59c91a8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7a59c91a86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a59c91a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7a59c91a86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a59c91a8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a59c91a8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a59c91a8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a59c91a8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a59c91a8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a59c91a8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a59c91a8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a59c91a8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a59c91a8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a59c91a8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a59c91a8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a59c91a8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CA8D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542203" y="1143007"/>
            <a:ext cx="1795500" cy="1795500"/>
          </a:xfrm>
          <a:prstGeom prst="ellipse">
            <a:avLst/>
          </a:prstGeom>
          <a:solidFill>
            <a:srgbClr val="FEF5CE"/>
          </a:solidFill>
          <a:ln cap="flat" cmpd="sng" w="57150">
            <a:solidFill>
              <a:srgbClr val="D4DB6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975000" y="3151675"/>
            <a:ext cx="50298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2조</a:t>
            </a:r>
            <a:endParaRPr b="1" sz="3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4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ko" sz="2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김주현   김덕현   김민서   서묘음   신은석</a:t>
            </a:r>
            <a:endParaRPr b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400" y="1234975"/>
            <a:ext cx="1504800" cy="15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2901640" y="2444302"/>
            <a:ext cx="3076500" cy="400500"/>
          </a:xfrm>
          <a:prstGeom prst="ribbon2">
            <a:avLst>
              <a:gd fmla="val 23802" name="adj1"/>
              <a:gd fmla="val 71672" name="adj2"/>
            </a:avLst>
          </a:prstGeom>
          <a:solidFill>
            <a:srgbClr val="FEF5CE"/>
          </a:solidFill>
          <a:ln cap="rnd" cmpd="sng" w="38100">
            <a:solidFill>
              <a:srgbClr val="D4DB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맛집의 민족</a:t>
            </a:r>
            <a:endParaRPr b="1" i="0" sz="1800" u="none" cap="none" strike="noStrike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23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31" name="Google Shape;131;p23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" name="Google Shape;133;p23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34" name="Google Shape;134;p23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35" name="Google Shape;135;p23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36" name="Google Shape;136;p23"/>
          <p:cNvSpPr txBox="1"/>
          <p:nvPr>
            <p:ph type="title"/>
          </p:nvPr>
        </p:nvSpPr>
        <p:spPr>
          <a:xfrm>
            <a:off x="2781150" y="2150850"/>
            <a:ext cx="35817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434343"/>
                </a:solidFill>
              </a:rPr>
              <a:t>ERD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"/>
            <a:ext cx="914399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25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47" name="Google Shape;147;p25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9" name="Google Shape;149;p25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50" name="Google Shape;150;p25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51" name="Google Shape;151;p25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52" name="Google Shape;152;p25"/>
          <p:cNvSpPr txBox="1"/>
          <p:nvPr>
            <p:ph type="title"/>
          </p:nvPr>
        </p:nvSpPr>
        <p:spPr>
          <a:xfrm>
            <a:off x="2781150" y="2150850"/>
            <a:ext cx="35817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434343"/>
                </a:solidFill>
              </a:rPr>
              <a:t>code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550"/>
            <a:ext cx="6701349" cy="5103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" name="Google Shape;158;p26"/>
          <p:cNvGraphicFramePr/>
          <p:nvPr/>
        </p:nvGraphicFramePr>
        <p:xfrm>
          <a:off x="6768000" y="1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{C93007C6-5EBB-42F6-B4BF-AFFFFCCF4EEB}</a:tableStyleId>
              </a:tblPr>
              <a:tblGrid>
                <a:gridCol w="772400"/>
                <a:gridCol w="1555400"/>
              </a:tblGrid>
              <a:tr h="14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codeNo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codeName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11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활동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12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정지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13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탈퇴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14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강퇴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21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정상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22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경고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23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퇴장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31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예약확인되었습니다.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32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수리중입니다.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33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예약이 마감되었습니다.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34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휴무일입니다.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41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여성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42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남성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51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한식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52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양식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53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중식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54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일식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55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동남아식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56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디저트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61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62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63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64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4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65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71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유효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72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사용자삭제프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73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관리자삭제프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81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사용자가삭제하였습니다.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91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부적절한 홍보게시글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92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음란성또는 청소년에게 부적합한 내용입니다.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93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중복된 내용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94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운영자가 삭제한 내용입니다.(ex.신고횟수많음)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101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가게 비방 및 허위사실 유포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102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악성댓글 신고 횟수 많음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103</a:t>
                      </a:r>
                      <a:endParaRPr sz="700"/>
                    </a:p>
                  </a:txBody>
                  <a:tcPr marT="0" marB="0" marR="0" marL="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기타의 사유로 사용자가 계정을 정지하였습니다.</a:t>
                      </a:r>
                      <a:endParaRPr sz="700"/>
                    </a:p>
                  </a:txBody>
                  <a:tcPr marT="0" marB="0" marR="0" marL="7200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7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64" name="Google Shape;164;p27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6" name="Google Shape;166;p27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67" name="Google Shape;167;p27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68" name="Google Shape;168;p27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69" name="Google Shape;169;p27"/>
          <p:cNvSpPr txBox="1"/>
          <p:nvPr>
            <p:ph type="title"/>
          </p:nvPr>
        </p:nvSpPr>
        <p:spPr>
          <a:xfrm>
            <a:off x="894175" y="2150850"/>
            <a:ext cx="71124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434343"/>
                </a:solidFill>
              </a:rPr>
              <a:t>project + store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8"/>
          <p:cNvGrpSpPr/>
          <p:nvPr/>
        </p:nvGrpSpPr>
        <p:grpSpPr>
          <a:xfrm>
            <a:off x="4786168" y="-22"/>
            <a:ext cx="4357805" cy="5124574"/>
            <a:chOff x="10" y="419648"/>
            <a:chExt cx="7132251" cy="4724852"/>
          </a:xfrm>
        </p:grpSpPr>
        <p:pic>
          <p:nvPicPr>
            <p:cNvPr id="175" name="Google Shape;1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" y="419648"/>
              <a:ext cx="7132251" cy="4724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8"/>
            <p:cNvSpPr/>
            <p:nvPr/>
          </p:nvSpPr>
          <p:spPr>
            <a:xfrm>
              <a:off x="1565825" y="4448175"/>
              <a:ext cx="1726200" cy="688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1565750" y="3420850"/>
              <a:ext cx="1726200" cy="9513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1565825" y="2765775"/>
              <a:ext cx="1726200" cy="2988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152400" y="2192350"/>
              <a:ext cx="623100" cy="2661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3359010" y="777400"/>
              <a:ext cx="2232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x</a:t>
              </a:r>
              <a:endParaRPr sz="1200"/>
            </a:p>
          </p:txBody>
        </p:sp>
      </p:grpSp>
      <p:pic>
        <p:nvPicPr>
          <p:cNvPr id="181" name="Google Shape;181;p28"/>
          <p:cNvPicPr preferRelativeResize="0"/>
          <p:nvPr/>
        </p:nvPicPr>
        <p:blipFill rotWithShape="1">
          <a:blip r:embed="rId4">
            <a:alphaModFix/>
          </a:blip>
          <a:srcRect b="32006" l="60603" r="12252" t="20952"/>
          <a:stretch/>
        </p:blipFill>
        <p:spPr>
          <a:xfrm>
            <a:off x="0" y="-25"/>
            <a:ext cx="48038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9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87" name="Google Shape;187;p29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" name="Google Shape;189;p29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90" name="Google Shape;190;p29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91" name="Google Shape;191;p29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92" name="Google Shape;192;p29"/>
          <p:cNvSpPr txBox="1"/>
          <p:nvPr>
            <p:ph type="title"/>
          </p:nvPr>
        </p:nvSpPr>
        <p:spPr>
          <a:xfrm>
            <a:off x="894175" y="2150850"/>
            <a:ext cx="71124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434343"/>
                </a:solidFill>
              </a:rPr>
              <a:t>project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0"/>
          <p:cNvGrpSpPr/>
          <p:nvPr/>
        </p:nvGrpSpPr>
        <p:grpSpPr>
          <a:xfrm>
            <a:off x="4858503" y="4036"/>
            <a:ext cx="4262658" cy="5135434"/>
            <a:chOff x="4269425" y="1243665"/>
            <a:chExt cx="4762214" cy="3783288"/>
          </a:xfrm>
        </p:grpSpPr>
        <p:pic>
          <p:nvPicPr>
            <p:cNvPr id="198" name="Google Shape;19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69459" y="1330067"/>
              <a:ext cx="4762180" cy="36968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30"/>
            <p:cNvSpPr/>
            <p:nvPr/>
          </p:nvSpPr>
          <p:spPr>
            <a:xfrm>
              <a:off x="4752383" y="2567788"/>
              <a:ext cx="3394500" cy="2799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4752383" y="4261628"/>
              <a:ext cx="3478500" cy="7275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6910103" y="3966803"/>
              <a:ext cx="1655100" cy="1788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4269425" y="1330067"/>
              <a:ext cx="4762200" cy="178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/>
            </a:p>
          </p:txBody>
        </p:sp>
        <p:sp>
          <p:nvSpPr>
            <p:cNvPr id="203" name="Google Shape;203;p30"/>
            <p:cNvSpPr txBox="1"/>
            <p:nvPr/>
          </p:nvSpPr>
          <p:spPr>
            <a:xfrm>
              <a:off x="4269460" y="1243665"/>
              <a:ext cx="1720800" cy="4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Header</a:t>
              </a:r>
              <a:endParaRPr sz="1100"/>
            </a:p>
          </p:txBody>
        </p:sp>
      </p:grpSp>
      <p:pic>
        <p:nvPicPr>
          <p:cNvPr id="204" name="Google Shape;204;p30"/>
          <p:cNvPicPr preferRelativeResize="0"/>
          <p:nvPr/>
        </p:nvPicPr>
        <p:blipFill rotWithShape="1">
          <a:blip r:embed="rId4">
            <a:alphaModFix/>
          </a:blip>
          <a:srcRect b="58173" l="56988" r="11512" t="12077"/>
          <a:stretch/>
        </p:blipFill>
        <p:spPr>
          <a:xfrm>
            <a:off x="0" y="0"/>
            <a:ext cx="48585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31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10" name="Google Shape;210;p31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2" name="Google Shape;212;p31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13" name="Google Shape;213;p31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14" name="Google Shape;214;p31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15" name="Google Shape;215;p31"/>
          <p:cNvSpPr txBox="1"/>
          <p:nvPr>
            <p:ph type="title"/>
          </p:nvPr>
        </p:nvSpPr>
        <p:spPr>
          <a:xfrm>
            <a:off x="894175" y="2150850"/>
            <a:ext cx="71124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434343"/>
                </a:solidFill>
              </a:rPr>
              <a:t>reservation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2"/>
          <p:cNvGrpSpPr/>
          <p:nvPr/>
        </p:nvGrpSpPr>
        <p:grpSpPr>
          <a:xfrm>
            <a:off x="4585680" y="169923"/>
            <a:ext cx="4558265" cy="4815492"/>
            <a:chOff x="50" y="419650"/>
            <a:chExt cx="7033274" cy="4723850"/>
          </a:xfrm>
        </p:grpSpPr>
        <p:pic>
          <p:nvPicPr>
            <p:cNvPr id="221" name="Google Shape;22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" y="419650"/>
              <a:ext cx="7033274" cy="472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2"/>
            <p:cNvSpPr/>
            <p:nvPr/>
          </p:nvSpPr>
          <p:spPr>
            <a:xfrm>
              <a:off x="2315455" y="3901010"/>
              <a:ext cx="180000" cy="1800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A</a:t>
              </a:r>
              <a:endParaRPr sz="1000">
                <a:solidFill>
                  <a:srgbClr val="FFFFFF"/>
                </a:solidFill>
              </a:endParaRPr>
            </a:p>
          </p:txBody>
        </p:sp>
        <p:grpSp>
          <p:nvGrpSpPr>
            <p:cNvPr id="223" name="Google Shape;223;p32"/>
            <p:cNvGrpSpPr/>
            <p:nvPr/>
          </p:nvGrpSpPr>
          <p:grpSpPr>
            <a:xfrm>
              <a:off x="1845546" y="966531"/>
              <a:ext cx="3959908" cy="3960072"/>
              <a:chOff x="1845550" y="966475"/>
              <a:chExt cx="3442500" cy="3712800"/>
            </a:xfrm>
          </p:grpSpPr>
          <p:sp>
            <p:nvSpPr>
              <p:cNvPr id="224" name="Google Shape;224;p32"/>
              <p:cNvSpPr/>
              <p:nvPr/>
            </p:nvSpPr>
            <p:spPr>
              <a:xfrm>
                <a:off x="2750258" y="1345837"/>
                <a:ext cx="2016300" cy="435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2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2"/>
              <p:cNvSpPr/>
              <p:nvPr/>
            </p:nvSpPr>
            <p:spPr>
              <a:xfrm>
                <a:off x="2750258" y="1888164"/>
                <a:ext cx="2016300" cy="369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2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2"/>
              <p:cNvSpPr/>
              <p:nvPr/>
            </p:nvSpPr>
            <p:spPr>
              <a:xfrm>
                <a:off x="2750258" y="2433335"/>
                <a:ext cx="2016300" cy="435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2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2"/>
              <p:cNvSpPr/>
              <p:nvPr/>
            </p:nvSpPr>
            <p:spPr>
              <a:xfrm>
                <a:off x="2750258" y="3000118"/>
                <a:ext cx="2016300" cy="435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2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28" name="Google Shape;228;p32"/>
              <p:cNvPicPr preferRelativeResize="0"/>
              <p:nvPr/>
            </p:nvPicPr>
            <p:blipFill rotWithShape="1">
              <a:blip r:embed="rId4">
                <a:alphaModFix/>
              </a:blip>
              <a:srcRect b="4432" l="52875" r="2913" t="4542"/>
              <a:stretch/>
            </p:blipFill>
            <p:spPr>
              <a:xfrm>
                <a:off x="1845550" y="966475"/>
                <a:ext cx="3442500" cy="3712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9" name="Google Shape;229;p32"/>
            <p:cNvSpPr/>
            <p:nvPr/>
          </p:nvSpPr>
          <p:spPr>
            <a:xfrm>
              <a:off x="2649850" y="4041900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A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4250050" y="4041900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B</a:t>
              </a:r>
              <a:endParaRPr sz="1000">
                <a:solidFill>
                  <a:srgbClr val="FFFFFF"/>
                </a:solidFill>
              </a:endParaRPr>
            </a:p>
          </p:txBody>
        </p:sp>
        <p:pic>
          <p:nvPicPr>
            <p:cNvPr id="231" name="Google Shape;23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45548" y="966525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2"/>
            <p:cNvSpPr txBox="1"/>
            <p:nvPr/>
          </p:nvSpPr>
          <p:spPr>
            <a:xfrm>
              <a:off x="4128475" y="4479150"/>
              <a:ext cx="522900" cy="1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.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45550" y="966513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45538" y="966525"/>
              <a:ext cx="3960000" cy="39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32"/>
            <p:cNvSpPr/>
            <p:nvPr/>
          </p:nvSpPr>
          <p:spPr>
            <a:xfrm>
              <a:off x="3393350" y="3274000"/>
              <a:ext cx="1131000" cy="8070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5634000" y="990000"/>
              <a:ext cx="144000" cy="144000"/>
            </a:xfrm>
            <a:prstGeom prst="flowChartSummingJunction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7" name="Google Shape;23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3050"/>
            <a:ext cx="5578275" cy="50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5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69" name="Google Shape;69;p15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72" name="Google Shape;72;p15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73" name="Google Shape;73;p15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74" name="Google Shape;74;p15"/>
          <p:cNvSpPr/>
          <p:nvPr/>
        </p:nvSpPr>
        <p:spPr>
          <a:xfrm>
            <a:off x="935321" y="1712571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935321" y="3224394"/>
            <a:ext cx="235500" cy="235500"/>
          </a:xfrm>
          <a:prstGeom prst="ellipse">
            <a:avLst/>
          </a:prstGeom>
          <a:noFill/>
          <a:ln cap="flat" cmpd="sng" w="19050">
            <a:solidFill>
              <a:schemeClr val="dk2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296625" y="1512000"/>
            <a:ext cx="63243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Step.1  간트차트</a:t>
            </a:r>
            <a:endParaRPr sz="3600">
              <a:solidFill>
                <a:srgbClr val="434343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296625" y="3014075"/>
            <a:ext cx="5618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Step.2  ERD</a:t>
            </a:r>
            <a:endParaRPr sz="3600">
              <a:solidFill>
                <a:srgbClr val="434343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935321" y="422400"/>
            <a:ext cx="1928400" cy="515700"/>
          </a:xfrm>
          <a:prstGeom prst="roundRect">
            <a:avLst>
              <a:gd fmla="val 30303" name="adj"/>
            </a:avLst>
          </a:prstGeom>
          <a:solidFill>
            <a:srgbClr val="FACA8D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i="0" sz="1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33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43" name="Google Shape;243;p33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5" name="Google Shape;245;p33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46" name="Google Shape;246;p33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47" name="Google Shape;247;p33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48" name="Google Shape;248;p33"/>
          <p:cNvSpPr txBox="1"/>
          <p:nvPr>
            <p:ph type="title"/>
          </p:nvPr>
        </p:nvSpPr>
        <p:spPr>
          <a:xfrm>
            <a:off x="894175" y="2150850"/>
            <a:ext cx="71124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434343"/>
                </a:solidFill>
              </a:rPr>
              <a:t>review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4"/>
          <p:cNvGrpSpPr/>
          <p:nvPr/>
        </p:nvGrpSpPr>
        <p:grpSpPr>
          <a:xfrm>
            <a:off x="4585675" y="229699"/>
            <a:ext cx="4558299" cy="4774396"/>
            <a:chOff x="0" y="419650"/>
            <a:chExt cx="7033326" cy="4723851"/>
          </a:xfrm>
        </p:grpSpPr>
        <p:pic>
          <p:nvPicPr>
            <p:cNvPr id="254" name="Google Shape;25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19650"/>
              <a:ext cx="7033326" cy="4723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4"/>
            <p:cNvSpPr/>
            <p:nvPr/>
          </p:nvSpPr>
          <p:spPr>
            <a:xfrm>
              <a:off x="4770000" y="936000"/>
              <a:ext cx="144000" cy="144000"/>
            </a:xfrm>
            <a:prstGeom prst="flowChartSummingJunction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6" name="Google Shape;2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496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35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62" name="Google Shape;262;p35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4" name="Google Shape;264;p35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65" name="Google Shape;265;p35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66" name="Google Shape;266;p35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67" name="Google Shape;267;p35"/>
          <p:cNvSpPr txBox="1"/>
          <p:nvPr>
            <p:ph type="title"/>
          </p:nvPr>
        </p:nvSpPr>
        <p:spPr>
          <a:xfrm>
            <a:off x="894175" y="2150850"/>
            <a:ext cx="71124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434343"/>
                </a:solidFill>
              </a:rPr>
              <a:t>User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7225"/>
            <a:ext cx="3676650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 rotWithShape="1">
          <a:blip r:embed="rId4">
            <a:alphaModFix/>
          </a:blip>
          <a:srcRect b="0" l="0" r="0" t="2657"/>
          <a:stretch/>
        </p:blipFill>
        <p:spPr>
          <a:xfrm>
            <a:off x="4097100" y="278175"/>
            <a:ext cx="4828723" cy="45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 rotWithShape="1">
          <a:blip r:embed="rId5">
            <a:alphaModFix/>
          </a:blip>
          <a:srcRect b="7218" l="7997" r="5728" t="8357"/>
          <a:stretch/>
        </p:blipFill>
        <p:spPr>
          <a:xfrm>
            <a:off x="6286700" y="1264050"/>
            <a:ext cx="634600" cy="6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37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80" name="Google Shape;280;p37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2" name="Google Shape;282;p37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83" name="Google Shape;283;p37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84" name="Google Shape;284;p37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85" name="Google Shape;285;p37"/>
          <p:cNvSpPr txBox="1"/>
          <p:nvPr>
            <p:ph type="title"/>
          </p:nvPr>
        </p:nvSpPr>
        <p:spPr>
          <a:xfrm>
            <a:off x="894175" y="2150850"/>
            <a:ext cx="71124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434343"/>
                </a:solidFill>
              </a:rPr>
              <a:t>store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8"/>
          <p:cNvGrpSpPr/>
          <p:nvPr/>
        </p:nvGrpSpPr>
        <p:grpSpPr>
          <a:xfrm>
            <a:off x="4823750" y="152419"/>
            <a:ext cx="4320238" cy="4864661"/>
            <a:chOff x="0" y="-11"/>
            <a:chExt cx="5402999" cy="4107279"/>
          </a:xfrm>
        </p:grpSpPr>
        <p:pic>
          <p:nvPicPr>
            <p:cNvPr id="291" name="Google Shape;291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1"/>
              <a:ext cx="5402999" cy="410727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2" name="Google Shape;292;p38"/>
            <p:cNvCxnSpPr/>
            <p:nvPr/>
          </p:nvCxnSpPr>
          <p:spPr>
            <a:xfrm>
              <a:off x="1106131" y="1960342"/>
              <a:ext cx="5700" cy="179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38"/>
            <p:cNvCxnSpPr/>
            <p:nvPr/>
          </p:nvCxnSpPr>
          <p:spPr>
            <a:xfrm>
              <a:off x="1837669" y="1960342"/>
              <a:ext cx="5700" cy="179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94" name="Google Shape;294;p38"/>
            <p:cNvSpPr txBox="1"/>
            <p:nvPr/>
          </p:nvSpPr>
          <p:spPr>
            <a:xfrm>
              <a:off x="786253" y="3758381"/>
              <a:ext cx="6456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/>
                <a:t>2019-11-19</a:t>
              </a:r>
              <a:endParaRPr sz="700"/>
            </a:p>
          </p:txBody>
        </p:sp>
        <p:sp>
          <p:nvSpPr>
            <p:cNvPr id="295" name="Google Shape;295;p38"/>
            <p:cNvSpPr txBox="1"/>
            <p:nvPr/>
          </p:nvSpPr>
          <p:spPr>
            <a:xfrm>
              <a:off x="1517790" y="3758381"/>
              <a:ext cx="645600" cy="1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/>
                <a:t>2019-11-20</a:t>
              </a:r>
              <a:endParaRPr sz="700"/>
            </a:p>
          </p:txBody>
        </p:sp>
        <p:cxnSp>
          <p:nvCxnSpPr>
            <p:cNvPr id="296" name="Google Shape;296;p38"/>
            <p:cNvCxnSpPr/>
            <p:nvPr/>
          </p:nvCxnSpPr>
          <p:spPr>
            <a:xfrm flipH="1" rot="10800000">
              <a:off x="384215" y="2994193"/>
              <a:ext cx="739200" cy="316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38"/>
            <p:cNvCxnSpPr/>
            <p:nvPr/>
          </p:nvCxnSpPr>
          <p:spPr>
            <a:xfrm flipH="1" rot="10800000">
              <a:off x="1111605" y="2249916"/>
              <a:ext cx="727200" cy="757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38"/>
            <p:cNvCxnSpPr/>
            <p:nvPr/>
          </p:nvCxnSpPr>
          <p:spPr>
            <a:xfrm>
              <a:off x="1838936" y="2249907"/>
              <a:ext cx="762300" cy="461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38"/>
            <p:cNvCxnSpPr/>
            <p:nvPr/>
          </p:nvCxnSpPr>
          <p:spPr>
            <a:xfrm flipH="1" rot="10800000">
              <a:off x="390034" y="2553467"/>
              <a:ext cx="721500" cy="12180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38"/>
            <p:cNvCxnSpPr/>
            <p:nvPr/>
          </p:nvCxnSpPr>
          <p:spPr>
            <a:xfrm>
              <a:off x="1111605" y="2566688"/>
              <a:ext cx="733200" cy="5928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Google Shape;301;p38"/>
            <p:cNvCxnSpPr/>
            <p:nvPr/>
          </p:nvCxnSpPr>
          <p:spPr>
            <a:xfrm flipH="1" rot="10800000">
              <a:off x="1850651" y="2086064"/>
              <a:ext cx="721500" cy="10866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38"/>
            <p:cNvCxnSpPr/>
            <p:nvPr/>
          </p:nvCxnSpPr>
          <p:spPr>
            <a:xfrm>
              <a:off x="2810805" y="2440763"/>
              <a:ext cx="816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38"/>
            <p:cNvCxnSpPr/>
            <p:nvPr/>
          </p:nvCxnSpPr>
          <p:spPr>
            <a:xfrm>
              <a:off x="2810805" y="2777346"/>
              <a:ext cx="81600" cy="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" name="Google Shape;304;p38"/>
            <p:cNvSpPr/>
            <p:nvPr/>
          </p:nvSpPr>
          <p:spPr>
            <a:xfrm>
              <a:off x="347111" y="1615955"/>
              <a:ext cx="2835900" cy="24255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3404355" y="1901129"/>
              <a:ext cx="1699200" cy="21402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8"/>
            <p:cNvSpPr txBox="1"/>
            <p:nvPr/>
          </p:nvSpPr>
          <p:spPr>
            <a:xfrm>
              <a:off x="2863523" y="2321815"/>
              <a:ext cx="354900" cy="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여자</a:t>
              </a:r>
              <a:endParaRPr sz="800"/>
            </a:p>
          </p:txBody>
        </p:sp>
        <p:sp>
          <p:nvSpPr>
            <p:cNvPr id="307" name="Google Shape;307;p38"/>
            <p:cNvSpPr txBox="1"/>
            <p:nvPr/>
          </p:nvSpPr>
          <p:spPr>
            <a:xfrm>
              <a:off x="2863523" y="2653095"/>
              <a:ext cx="354900" cy="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남자</a:t>
              </a:r>
              <a:endParaRPr sz="800"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384542" y="1726686"/>
              <a:ext cx="721500" cy="2337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성별</a:t>
              </a:r>
              <a:endParaRPr sz="1000"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1114485" y="1726686"/>
              <a:ext cx="721500" cy="233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나이</a:t>
              </a:r>
              <a:endParaRPr sz="1000"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1850651" y="1726686"/>
              <a:ext cx="721500" cy="233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연령대</a:t>
              </a:r>
              <a:endParaRPr sz="1000"/>
            </a:p>
          </p:txBody>
        </p:sp>
      </p:grpSp>
      <p:pic>
        <p:nvPicPr>
          <p:cNvPr id="311" name="Google Shape;3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918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9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17" name="Google Shape;317;p39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9" name="Google Shape;319;p39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320" name="Google Shape;320;p39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321" name="Google Shape;321;p39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22" name="Google Shape;322;p39"/>
          <p:cNvSpPr txBox="1"/>
          <p:nvPr>
            <p:ph type="title"/>
          </p:nvPr>
        </p:nvSpPr>
        <p:spPr>
          <a:xfrm>
            <a:off x="2167200" y="2150850"/>
            <a:ext cx="4809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434343"/>
                </a:solidFill>
              </a:rPr>
              <a:t>끝</a:t>
            </a:r>
            <a:endParaRPr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4DB6E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6"/>
          <p:cNvCxnSpPr/>
          <p:nvPr/>
        </p:nvCxnSpPr>
        <p:spPr>
          <a:xfrm>
            <a:off x="860981" y="-21701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84" name="Google Shape;84;p16"/>
          <p:cNvSpPr/>
          <p:nvPr/>
        </p:nvSpPr>
        <p:spPr>
          <a:xfrm>
            <a:off x="585096" y="464300"/>
            <a:ext cx="8207700" cy="44631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35077" y="314281"/>
            <a:ext cx="8207700" cy="4463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673729" y="0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87" name="Google Shape;87;p16"/>
          <p:cNvCxnSpPr/>
          <p:nvPr/>
        </p:nvCxnSpPr>
        <p:spPr>
          <a:xfrm>
            <a:off x="8427079" y="-21701"/>
            <a:ext cx="0" cy="486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88" name="Google Shape;88;p16"/>
          <p:cNvCxnSpPr/>
          <p:nvPr/>
        </p:nvCxnSpPr>
        <p:spPr>
          <a:xfrm>
            <a:off x="8709581" y="-12220"/>
            <a:ext cx="0" cy="6480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89" name="Google Shape;89;p16"/>
          <p:cNvSpPr txBox="1"/>
          <p:nvPr>
            <p:ph type="title"/>
          </p:nvPr>
        </p:nvSpPr>
        <p:spPr>
          <a:xfrm>
            <a:off x="2781150" y="2150850"/>
            <a:ext cx="35817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434343"/>
                </a:solidFill>
              </a:rPr>
              <a:t>간트차트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5397800" y="0"/>
            <a:ext cx="3746400" cy="87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5397800" y="0"/>
            <a:ext cx="3746400" cy="87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5397800" y="0"/>
            <a:ext cx="3746400" cy="87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5397800" y="0"/>
            <a:ext cx="3746400" cy="87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5397800" y="0"/>
            <a:ext cx="3746400" cy="87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5397800" y="0"/>
            <a:ext cx="3746400" cy="87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